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92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92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290412" y="143024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4—source data 1. PowerPoint file containing original western blots for Figure 4f, indicating the relevant bands and treatments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51AEAC-7C0C-4961-9424-895590E77BBB}"/>
              </a:ext>
            </a:extLst>
          </p:cNvPr>
          <p:cNvGrpSpPr/>
          <p:nvPr/>
        </p:nvGrpSpPr>
        <p:grpSpPr>
          <a:xfrm>
            <a:off x="1482118" y="423839"/>
            <a:ext cx="15622427" cy="5661275"/>
            <a:chOff x="905175" y="412953"/>
            <a:chExt cx="21058882" cy="894550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F696C5C-92B1-410E-9DBB-50719B186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1226" y="2054769"/>
              <a:ext cx="4794648" cy="601338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995FCB4-2F9C-4CAE-A853-2AFDC1231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98930" y="2054770"/>
              <a:ext cx="3821208" cy="6268781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E0DFDEA-5B47-4EC8-B051-39CFE4D1D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70104" y="2295909"/>
              <a:ext cx="4838702" cy="4250027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B2C01F8-7BB6-4670-AD93-A5E3EDF4E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1132" y="2054768"/>
              <a:ext cx="1098930" cy="580887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64528E3-8CB6-4970-89BD-7F372832E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99585" y="2054769"/>
              <a:ext cx="1098930" cy="601338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3B17195-0A6A-4226-886C-528CD8029AA0}"/>
                </a:ext>
              </a:extLst>
            </p:cNvPr>
            <p:cNvSpPr txBox="1"/>
            <p:nvPr/>
          </p:nvSpPr>
          <p:spPr>
            <a:xfrm>
              <a:off x="17658771" y="3979914"/>
              <a:ext cx="4305286" cy="74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Fig.4f</a:t>
              </a:r>
              <a:r>
                <a:rPr lang="zh-CN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(left)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01B7634-0B9F-4C2E-8E7D-5C444A849447}"/>
                </a:ext>
              </a:extLst>
            </p:cNvPr>
            <p:cNvSpPr/>
            <p:nvPr/>
          </p:nvSpPr>
          <p:spPr>
            <a:xfrm>
              <a:off x="2340573" y="2934095"/>
              <a:ext cx="4827362" cy="148682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D87EFA0-66D1-4BDA-BC37-DC216B84484F}"/>
                </a:ext>
              </a:extLst>
            </p:cNvPr>
            <p:cNvSpPr/>
            <p:nvPr/>
          </p:nvSpPr>
          <p:spPr>
            <a:xfrm>
              <a:off x="905175" y="412953"/>
              <a:ext cx="19998204" cy="8945508"/>
            </a:xfrm>
            <a:prstGeom prst="rect">
              <a:avLst/>
            </a:prstGeom>
            <a:noFill/>
            <a:ln w="730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A70EC74-21DA-49FB-85A9-ECD54AFD2AF8}"/>
                </a:ext>
              </a:extLst>
            </p:cNvPr>
            <p:cNvSpPr/>
            <p:nvPr/>
          </p:nvSpPr>
          <p:spPr>
            <a:xfrm>
              <a:off x="8726133" y="4488341"/>
              <a:ext cx="3584897" cy="148682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F8092C6-A231-4255-8E56-D24CC143BEAF}"/>
                </a:ext>
              </a:extLst>
            </p:cNvPr>
            <p:cNvSpPr/>
            <p:nvPr/>
          </p:nvSpPr>
          <p:spPr>
            <a:xfrm>
              <a:off x="13303786" y="3980459"/>
              <a:ext cx="4101346" cy="1486826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42C4FEA-2486-4F67-848A-72D5CDEEA599}"/>
                </a:ext>
              </a:extLst>
            </p:cNvPr>
            <p:cNvSpPr txBox="1"/>
            <p:nvPr/>
          </p:nvSpPr>
          <p:spPr>
            <a:xfrm>
              <a:off x="2999126" y="942719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1F784CE-ACB2-44E6-84E4-16017C94602E}"/>
                </a:ext>
              </a:extLst>
            </p:cNvPr>
            <p:cNvSpPr txBox="1"/>
            <p:nvPr/>
          </p:nvSpPr>
          <p:spPr>
            <a:xfrm>
              <a:off x="4504521" y="682061"/>
              <a:ext cx="2463800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F69671E-4A3F-4B85-92B1-6C0FA478DDFE}"/>
                </a:ext>
              </a:extLst>
            </p:cNvPr>
            <p:cNvSpPr/>
            <p:nvPr/>
          </p:nvSpPr>
          <p:spPr>
            <a:xfrm>
              <a:off x="4504521" y="1315976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EB5E70-0FCB-4797-95F5-DA867D37FC99}"/>
                </a:ext>
              </a:extLst>
            </p:cNvPr>
            <p:cNvSpPr txBox="1"/>
            <p:nvPr/>
          </p:nvSpPr>
          <p:spPr>
            <a:xfrm>
              <a:off x="4268963" y="1399203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CB01823-3088-4CE3-8A6B-0EABCD7F824A}"/>
                </a:ext>
              </a:extLst>
            </p:cNvPr>
            <p:cNvSpPr txBox="1"/>
            <p:nvPr/>
          </p:nvSpPr>
          <p:spPr>
            <a:xfrm>
              <a:off x="5581207" y="1399200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0A7142E-07B5-4494-8637-664429222F65}"/>
                </a:ext>
              </a:extLst>
            </p:cNvPr>
            <p:cNvSpPr txBox="1"/>
            <p:nvPr/>
          </p:nvSpPr>
          <p:spPr>
            <a:xfrm>
              <a:off x="8663326" y="1018918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63E58B0-DB5F-4FCC-A4A4-EFCC99AD419F}"/>
                </a:ext>
              </a:extLst>
            </p:cNvPr>
            <p:cNvSpPr txBox="1"/>
            <p:nvPr/>
          </p:nvSpPr>
          <p:spPr>
            <a:xfrm>
              <a:off x="10109728" y="758263"/>
              <a:ext cx="2463800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A5D558C-F043-4C27-99D4-62D7D8B3DAE7}"/>
                </a:ext>
              </a:extLst>
            </p:cNvPr>
            <p:cNvSpPr/>
            <p:nvPr/>
          </p:nvSpPr>
          <p:spPr>
            <a:xfrm>
              <a:off x="10168722" y="1392175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580CEB-FFD0-430E-B08F-C12902270ADC}"/>
                </a:ext>
              </a:extLst>
            </p:cNvPr>
            <p:cNvSpPr txBox="1"/>
            <p:nvPr/>
          </p:nvSpPr>
          <p:spPr>
            <a:xfrm>
              <a:off x="9933164" y="1475403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D88BF4B-1F7F-429C-9C4E-949C58D7635A}"/>
                </a:ext>
              </a:extLst>
            </p:cNvPr>
            <p:cNvSpPr txBox="1"/>
            <p:nvPr/>
          </p:nvSpPr>
          <p:spPr>
            <a:xfrm>
              <a:off x="11245408" y="1475402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E09C028-807B-432B-ABDB-2B2AAE7F589F}"/>
                </a:ext>
              </a:extLst>
            </p:cNvPr>
            <p:cNvSpPr txBox="1"/>
            <p:nvPr/>
          </p:nvSpPr>
          <p:spPr>
            <a:xfrm>
              <a:off x="13593662" y="998070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5107D02-3888-4B29-9004-5B830D3755CF}"/>
                </a:ext>
              </a:extLst>
            </p:cNvPr>
            <p:cNvSpPr txBox="1"/>
            <p:nvPr/>
          </p:nvSpPr>
          <p:spPr>
            <a:xfrm>
              <a:off x="15040064" y="737415"/>
              <a:ext cx="2463800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F8CAA9C-F8F3-4C53-88A6-6E0667F8CF11}"/>
                </a:ext>
              </a:extLst>
            </p:cNvPr>
            <p:cNvSpPr/>
            <p:nvPr/>
          </p:nvSpPr>
          <p:spPr>
            <a:xfrm>
              <a:off x="15099058" y="1371327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5BE3FF-3856-4921-9E11-B4CF1BD09F7F}"/>
                </a:ext>
              </a:extLst>
            </p:cNvPr>
            <p:cNvSpPr txBox="1"/>
            <p:nvPr/>
          </p:nvSpPr>
          <p:spPr>
            <a:xfrm>
              <a:off x="14863500" y="1454554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A893A2C-1FC4-46A8-B010-3D51961A0E23}"/>
                </a:ext>
              </a:extLst>
            </p:cNvPr>
            <p:cNvSpPr txBox="1"/>
            <p:nvPr/>
          </p:nvSpPr>
          <p:spPr>
            <a:xfrm>
              <a:off x="16175743" y="1454554"/>
              <a:ext cx="1389329" cy="656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F9EA783-641D-4C44-8CE8-622006F7CB96}"/>
                </a:ext>
              </a:extLst>
            </p:cNvPr>
            <p:cNvSpPr txBox="1"/>
            <p:nvPr/>
          </p:nvSpPr>
          <p:spPr>
            <a:xfrm>
              <a:off x="2482455" y="8247005"/>
              <a:ext cx="2877670" cy="74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NtRLP4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9D2CA94-E466-4192-9A01-0BF9F51470A4}"/>
                </a:ext>
              </a:extLst>
            </p:cNvPr>
            <p:cNvSpPr txBox="1"/>
            <p:nvPr/>
          </p:nvSpPr>
          <p:spPr>
            <a:xfrm>
              <a:off x="14297395" y="8230487"/>
              <a:ext cx="2877670" cy="74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RbcL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B55F6E-311C-4C31-89B7-E84E6FF2BC21}"/>
                </a:ext>
              </a:extLst>
            </p:cNvPr>
            <p:cNvSpPr txBox="1"/>
            <p:nvPr/>
          </p:nvSpPr>
          <p:spPr>
            <a:xfrm>
              <a:off x="9378913" y="8274969"/>
              <a:ext cx="2877670" cy="74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304C3F4-0052-46D3-91DD-D42DEA0F6EFF}"/>
              </a:ext>
            </a:extLst>
          </p:cNvPr>
          <p:cNvGrpSpPr/>
          <p:nvPr/>
        </p:nvGrpSpPr>
        <p:grpSpPr>
          <a:xfrm>
            <a:off x="1482117" y="6472694"/>
            <a:ext cx="16097425" cy="6328905"/>
            <a:chOff x="18184802" y="412953"/>
            <a:chExt cx="21879393" cy="1004173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886F7A-83A8-49F9-B3DD-266E3F4669DA}"/>
                </a:ext>
              </a:extLst>
            </p:cNvPr>
            <p:cNvSpPr txBox="1"/>
            <p:nvPr/>
          </p:nvSpPr>
          <p:spPr>
            <a:xfrm>
              <a:off x="35120368" y="4317956"/>
              <a:ext cx="4943827" cy="92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Fig.4f (right)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5805F33-F0AC-4830-B894-DB76C8DD9B64}"/>
                </a:ext>
              </a:extLst>
            </p:cNvPr>
            <p:cNvSpPr/>
            <p:nvPr/>
          </p:nvSpPr>
          <p:spPr>
            <a:xfrm>
              <a:off x="18184802" y="412953"/>
              <a:ext cx="20164293" cy="10041734"/>
            </a:xfrm>
            <a:prstGeom prst="rect">
              <a:avLst/>
            </a:prstGeom>
            <a:noFill/>
            <a:ln w="730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1E64E96-FAC3-47A6-B879-795A190A395A}"/>
                </a:ext>
              </a:extLst>
            </p:cNvPr>
            <p:cNvGrpSpPr/>
            <p:nvPr/>
          </p:nvGrpSpPr>
          <p:grpSpPr>
            <a:xfrm>
              <a:off x="18673121" y="1921768"/>
              <a:ext cx="16245775" cy="6696753"/>
              <a:chOff x="19204066" y="2255342"/>
              <a:chExt cx="16245775" cy="7544584"/>
            </a:xfrm>
          </p:grpSpPr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1AC94A2F-C5E7-4E33-9FC6-61B9607986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813864" y="2344531"/>
                <a:ext cx="4731236" cy="7437009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BBE40D02-3050-4334-A5CC-25450B7F97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204066" y="2468709"/>
                <a:ext cx="619732" cy="7312830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01BC5084-6630-45A2-9F05-9C7AD78CF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5523121" y="2255342"/>
                <a:ext cx="4943827" cy="7437009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9C24751E-9142-42D1-8C67-FF931DCB9E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843284" y="2452106"/>
                <a:ext cx="679837" cy="7347820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E385168E-5874-4649-9BD9-C3499DCCE4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0925288" y="2344530"/>
                <a:ext cx="4524553" cy="7347820"/>
              </a:xfrm>
              <a:prstGeom prst="rect">
                <a:avLst/>
              </a:prstGeom>
            </p:spPr>
          </p:pic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679FAB00-5E40-4B97-9F0C-0ECA326B86F9}"/>
                  </a:ext>
                </a:extLst>
              </p:cNvPr>
              <p:cNvSpPr/>
              <p:nvPr/>
            </p:nvSpPr>
            <p:spPr>
              <a:xfrm>
                <a:off x="25443579" y="4257073"/>
                <a:ext cx="4943827" cy="1957977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AFF8956-4B04-4F28-8BAF-2DA840227129}"/>
                  </a:ext>
                </a:extLst>
              </p:cNvPr>
              <p:cNvSpPr/>
              <p:nvPr/>
            </p:nvSpPr>
            <p:spPr>
              <a:xfrm>
                <a:off x="19976198" y="3830910"/>
                <a:ext cx="4721302" cy="148682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CB06F2AC-C054-454F-81BD-81A83198FF5A}"/>
                  </a:ext>
                </a:extLst>
              </p:cNvPr>
              <p:cNvSpPr/>
              <p:nvPr/>
            </p:nvSpPr>
            <p:spPr>
              <a:xfrm>
                <a:off x="31591708" y="3747733"/>
                <a:ext cx="3849169" cy="1957977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24B0CF9-CE13-447A-AB38-2BA2FA82CBE9}"/>
                </a:ext>
              </a:extLst>
            </p:cNvPr>
            <p:cNvSpPr txBox="1"/>
            <p:nvPr/>
          </p:nvSpPr>
          <p:spPr>
            <a:xfrm>
              <a:off x="19871006" y="8372752"/>
              <a:ext cx="2877670" cy="92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NtRLP4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FB77660-F073-47E1-BA4F-0FA78DB167B9}"/>
                </a:ext>
              </a:extLst>
            </p:cNvPr>
            <p:cNvSpPr txBox="1"/>
            <p:nvPr/>
          </p:nvSpPr>
          <p:spPr>
            <a:xfrm>
              <a:off x="32027917" y="8503153"/>
              <a:ext cx="2877670" cy="92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RbcL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DC98311-246E-4241-B7CA-FB9E0E27E266}"/>
                </a:ext>
              </a:extLst>
            </p:cNvPr>
            <p:cNvSpPr txBox="1"/>
            <p:nvPr/>
          </p:nvSpPr>
          <p:spPr>
            <a:xfrm>
              <a:off x="26767464" y="8400716"/>
              <a:ext cx="2877670" cy="92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DA9134A-3085-44BB-8E6A-0CF6F06BC1F3}"/>
                </a:ext>
              </a:extLst>
            </p:cNvPr>
            <p:cNvSpPr txBox="1"/>
            <p:nvPr/>
          </p:nvSpPr>
          <p:spPr>
            <a:xfrm>
              <a:off x="19977725" y="1060689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0D4F45C-3B5E-4643-BBE5-B7355AD089C2}"/>
                </a:ext>
              </a:extLst>
            </p:cNvPr>
            <p:cNvSpPr txBox="1"/>
            <p:nvPr/>
          </p:nvSpPr>
          <p:spPr>
            <a:xfrm>
              <a:off x="21483120" y="800031"/>
              <a:ext cx="3210871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r>
                <a:rPr lang="en-US" altLang="zh-CN" sz="28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-sp</a:t>
              </a:r>
              <a:endParaRPr lang="zh-CN" altLang="en-US" sz="28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AF5E414-7C53-405D-9F70-4797AEB7AF80}"/>
                </a:ext>
              </a:extLst>
            </p:cNvPr>
            <p:cNvSpPr/>
            <p:nvPr/>
          </p:nvSpPr>
          <p:spPr>
            <a:xfrm>
              <a:off x="21483121" y="1433946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C4B027-7C6C-4909-BA11-7647DCBF6D01}"/>
                </a:ext>
              </a:extLst>
            </p:cNvPr>
            <p:cNvSpPr txBox="1"/>
            <p:nvPr/>
          </p:nvSpPr>
          <p:spPr>
            <a:xfrm>
              <a:off x="21247563" y="1517173"/>
              <a:ext cx="1810600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DD0F067-4487-4420-87A5-4A8E5AA845E4}"/>
                </a:ext>
              </a:extLst>
            </p:cNvPr>
            <p:cNvSpPr txBox="1"/>
            <p:nvPr/>
          </p:nvSpPr>
          <p:spPr>
            <a:xfrm>
              <a:off x="22559808" y="1517172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121AF8-AE53-4228-A441-152ECE7CC8DD}"/>
                </a:ext>
              </a:extLst>
            </p:cNvPr>
            <p:cNvSpPr txBox="1"/>
            <p:nvPr/>
          </p:nvSpPr>
          <p:spPr>
            <a:xfrm>
              <a:off x="25659593" y="1037968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B76C718-E3BD-48DB-B5FC-541CA1ADE5ED}"/>
                </a:ext>
              </a:extLst>
            </p:cNvPr>
            <p:cNvSpPr txBox="1"/>
            <p:nvPr/>
          </p:nvSpPr>
          <p:spPr>
            <a:xfrm>
              <a:off x="27164988" y="777310"/>
              <a:ext cx="3210871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r>
                <a:rPr lang="en-US" altLang="zh-CN" sz="28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-sp</a:t>
              </a:r>
              <a:endParaRPr lang="zh-CN" altLang="en-US" sz="28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4DC9435B-CB3E-4EED-95E5-B897024D2208}"/>
                </a:ext>
              </a:extLst>
            </p:cNvPr>
            <p:cNvSpPr/>
            <p:nvPr/>
          </p:nvSpPr>
          <p:spPr>
            <a:xfrm>
              <a:off x="27164988" y="1411225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5CA3EB1-3387-4816-973A-4A8CBF002FFA}"/>
                </a:ext>
              </a:extLst>
            </p:cNvPr>
            <p:cNvSpPr txBox="1"/>
            <p:nvPr/>
          </p:nvSpPr>
          <p:spPr>
            <a:xfrm>
              <a:off x="26929430" y="1494452"/>
              <a:ext cx="1810600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7A220A-5B0A-45DC-B27A-941C48B07EEB}"/>
                </a:ext>
              </a:extLst>
            </p:cNvPr>
            <p:cNvSpPr txBox="1"/>
            <p:nvPr/>
          </p:nvSpPr>
          <p:spPr>
            <a:xfrm>
              <a:off x="28241673" y="1494451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2EAC1A4-802C-4B4E-87B5-821AD406F343}"/>
                </a:ext>
              </a:extLst>
            </p:cNvPr>
            <p:cNvSpPr txBox="1"/>
            <p:nvPr/>
          </p:nvSpPr>
          <p:spPr>
            <a:xfrm>
              <a:off x="31204752" y="1068700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B4FA792-CAB7-4736-A973-9CD6CBEA0F78}"/>
                </a:ext>
              </a:extLst>
            </p:cNvPr>
            <p:cNvSpPr txBox="1"/>
            <p:nvPr/>
          </p:nvSpPr>
          <p:spPr>
            <a:xfrm>
              <a:off x="32563772" y="809158"/>
              <a:ext cx="3210871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r>
                <a:rPr lang="en-US" altLang="zh-CN" sz="28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-sp</a:t>
              </a:r>
              <a:endParaRPr lang="zh-CN" altLang="en-US" sz="2800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684189F-35F4-4E48-A4B6-9D5E0AC7009D}"/>
                </a:ext>
              </a:extLst>
            </p:cNvPr>
            <p:cNvSpPr/>
            <p:nvPr/>
          </p:nvSpPr>
          <p:spPr>
            <a:xfrm>
              <a:off x="32563773" y="1443071"/>
              <a:ext cx="2196824" cy="5137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097D412-8B7D-46E6-9BBB-55C2AD68FE78}"/>
                </a:ext>
              </a:extLst>
            </p:cNvPr>
            <p:cNvSpPr txBox="1"/>
            <p:nvPr/>
          </p:nvSpPr>
          <p:spPr>
            <a:xfrm>
              <a:off x="32328215" y="1526298"/>
              <a:ext cx="1810600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A43ED06-2171-494B-972B-8D5B3EF5E017}"/>
                </a:ext>
              </a:extLst>
            </p:cNvPr>
            <p:cNvSpPr txBox="1"/>
            <p:nvPr/>
          </p:nvSpPr>
          <p:spPr>
            <a:xfrm>
              <a:off x="33640459" y="1526296"/>
              <a:ext cx="1389329" cy="830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#2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81</Words>
  <Application>Microsoft Office PowerPoint</Application>
  <PresentationFormat>自定义</PresentationFormat>
  <Paragraphs>33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2026-03-26T07:01:49Z</dcterms:modified>
</cp:coreProperties>
</file>